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1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7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2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0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4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5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3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8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94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67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12/8/2023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0CEDE-210C-92A4-7595-E5897FA5D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6192469" cy="3812102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Sorting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03F6E-EBB3-8614-E26D-6B47BD9F4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5916145" cy="134486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Kenneth Stearns</a:t>
            </a:r>
          </a:p>
        </p:txBody>
      </p:sp>
      <p:pic>
        <p:nvPicPr>
          <p:cNvPr id="46" name="Picture 45" descr="A splash of colors on a white surface">
            <a:extLst>
              <a:ext uri="{FF2B5EF4-FFF2-40B4-BE49-F238E27FC236}">
                <a16:creationId xmlns:a16="http://schemas.microsoft.com/office/drawing/2014/main" id="{919BAADF-EE8D-A49F-DE69-E6B37D1F4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" r="4369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3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C26A-D882-4690-8ACD-B0B06188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0214-C566-D157-7C7A-90A957BC3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135880" cy="3593592"/>
          </a:xfrm>
        </p:spPr>
        <p:txBody>
          <a:bodyPr/>
          <a:lstStyle/>
          <a:p>
            <a:r>
              <a:rPr lang="en-US" dirty="0"/>
              <a:t>Results:</a:t>
            </a:r>
          </a:p>
          <a:p>
            <a:r>
              <a:rPr lang="en-US" dirty="0"/>
              <a:t># of operations 25,335,879</a:t>
            </a:r>
          </a:p>
          <a:p>
            <a:r>
              <a:rPr lang="en-US" dirty="0"/>
              <a:t>Average time 40,522 microseconds</a:t>
            </a:r>
          </a:p>
        </p:txBody>
      </p:sp>
      <p:pic>
        <p:nvPicPr>
          <p:cNvPr id="5" name="Picture 4" descr="Scientist holding DNA gel in front of samples for testing in laboratory">
            <a:extLst>
              <a:ext uri="{FF2B5EF4-FFF2-40B4-BE49-F238E27FC236}">
                <a16:creationId xmlns:a16="http://schemas.microsoft.com/office/drawing/2014/main" id="{CD933D41-2F6C-1AD8-B121-2C25873A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94" y="2266449"/>
            <a:ext cx="5945605" cy="44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8734-F535-8358-01A6-E65BE402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046D1-7171-6694-580A-945A52DE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135880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Similar to insertion sort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Compares two adjacent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Compares with element 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Complexity: Worst case 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Space Complexity: O(1)</a:t>
            </a:r>
          </a:p>
        </p:txBody>
      </p:sp>
      <p:pic>
        <p:nvPicPr>
          <p:cNvPr id="5" name="Picture 4" descr="Child holding bubble wand near mouth and looking upwards at bubbles of various sizes">
            <a:extLst>
              <a:ext uri="{FF2B5EF4-FFF2-40B4-BE49-F238E27FC236}">
                <a16:creationId xmlns:a16="http://schemas.microsoft.com/office/drawing/2014/main" id="{1697B85D-E4D9-BACC-3A52-0F9B651A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3006"/>
            <a:ext cx="6096000" cy="42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77A-8AEB-82E8-4D6E-966D0F83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3A66-59A3-2B85-E9DC-8A35C7080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  <a:p>
            <a:r>
              <a:rPr lang="en-US" dirty="0"/>
              <a:t># of Operations: 99,950,004</a:t>
            </a:r>
          </a:p>
          <a:p>
            <a:r>
              <a:rPr lang="en-US" dirty="0"/>
              <a:t>Average time 222,579 microseconds</a:t>
            </a:r>
          </a:p>
        </p:txBody>
      </p:sp>
      <p:pic>
        <p:nvPicPr>
          <p:cNvPr id="5" name="Picture 4" descr="Bubbles floating around a white disk">
            <a:extLst>
              <a:ext uri="{FF2B5EF4-FFF2-40B4-BE49-F238E27FC236}">
                <a16:creationId xmlns:a16="http://schemas.microsoft.com/office/drawing/2014/main" id="{A4D613C5-6DA0-C93B-0857-078BC877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79" y="2292016"/>
            <a:ext cx="3196189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85B4-326A-9960-259B-E83B6F12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338D05-CF89-6E3B-B291-E56EFADDF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325902"/>
              </p:ext>
            </p:extLst>
          </p:nvPr>
        </p:nvGraphicFramePr>
        <p:xfrm>
          <a:off x="960438" y="2587625"/>
          <a:ext cx="1026794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649">
                  <a:extLst>
                    <a:ext uri="{9D8B030D-6E8A-4147-A177-3AD203B41FA5}">
                      <a16:colId xmlns:a16="http://schemas.microsoft.com/office/drawing/2014/main" val="3679107780"/>
                    </a:ext>
                  </a:extLst>
                </a:gridCol>
                <a:gridCol w="3422649">
                  <a:extLst>
                    <a:ext uri="{9D8B030D-6E8A-4147-A177-3AD203B41FA5}">
                      <a16:colId xmlns:a16="http://schemas.microsoft.com/office/drawing/2014/main" val="2709743720"/>
                    </a:ext>
                  </a:extLst>
                </a:gridCol>
                <a:gridCol w="3422649">
                  <a:extLst>
                    <a:ext uri="{9D8B030D-6E8A-4147-A177-3AD203B41FA5}">
                      <a16:colId xmlns:a16="http://schemas.microsoft.com/office/drawing/2014/main" val="2346804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Sorting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Time (microseconds)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2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25,325,880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40,522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4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Bubble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99,950,004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222,579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7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133,616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290,241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15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160,049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8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50,004,999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61,409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8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260,043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9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Pigeonhole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62,762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2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Bitronic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539,982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2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316,770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6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76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16D-6595-2C4E-DF03-29A9BDED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A5BD3-62B6-94BB-1DD5-3318592B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varied test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sorting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Person stepping into the light">
            <a:extLst>
              <a:ext uri="{FF2B5EF4-FFF2-40B4-BE49-F238E27FC236}">
                <a16:creationId xmlns:a16="http://schemas.microsoft.com/office/drawing/2014/main" id="{87F923A8-DB80-F603-F067-B6247DBD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261937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D311-E6AD-4C1B-B213-F55827BE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2B51-B200-9CDA-0B21-F6277CED4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135880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one right answer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and Resource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Person giving presentation">
            <a:extLst>
              <a:ext uri="{FF2B5EF4-FFF2-40B4-BE49-F238E27FC236}">
                <a16:creationId xmlns:a16="http://schemas.microsoft.com/office/drawing/2014/main" id="{D116FF83-2AC1-9A32-0A9D-A8B6B8EFA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9391"/>
            <a:ext cx="6096000" cy="41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4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B91D-92B7-9ACF-8E46-736F4EAA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9DDF-DE2E-F002-97BF-1022EDD0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Ken Stearns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(123) 456-7890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tr8261dl@go.stcloudstate.edu</a:t>
            </a:r>
          </a:p>
        </p:txBody>
      </p:sp>
      <p:pic>
        <p:nvPicPr>
          <p:cNvPr id="5" name="Picture 4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C577BA1A-3FD2-C301-3024-D78847929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4" y="2249313"/>
            <a:ext cx="5839668" cy="38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1B97-7B57-370C-80BF-ED1843D9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sorting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DFCB-63D5-7273-AE03-2E6785D5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019575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Type of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Puts stuff in numerical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Options for all number-based types</a:t>
            </a:r>
          </a:p>
        </p:txBody>
      </p:sp>
      <p:pic>
        <p:nvPicPr>
          <p:cNvPr id="5" name="Picture 4" descr="Person taking book from bookshelf">
            <a:extLst>
              <a:ext uri="{FF2B5EF4-FFF2-40B4-BE49-F238E27FC236}">
                <a16:creationId xmlns:a16="http://schemas.microsoft.com/office/drawing/2014/main" id="{A575C089-CFE1-1FA5-9962-D71082609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537222"/>
            <a:ext cx="5884358" cy="39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0BFD-C01D-2B92-A5F0-3C5DC88B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sorting?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2778-5822-9BB7-94EE-D5053996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8" y="2587752"/>
            <a:ext cx="6127443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Turn “dirty” information into clean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Organize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Speed up future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Cheetah running quickly with motion blur">
            <a:extLst>
              <a:ext uri="{FF2B5EF4-FFF2-40B4-BE49-F238E27FC236}">
                <a16:creationId xmlns:a16="http://schemas.microsoft.com/office/drawing/2014/main" id="{3082A814-445E-31B6-51AF-119CC8AD2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" y="2587752"/>
            <a:ext cx="4781803" cy="31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C262-ABAC-CA3C-CBF6-051E6E6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015F-094A-4E56-6E29-0AAA0B6F5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5135881" cy="359359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text file with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program with sorting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Include integer for number of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Include system time for durations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program to test sorting options</a:t>
            </a:r>
          </a:p>
        </p:txBody>
      </p:sp>
      <p:pic>
        <p:nvPicPr>
          <p:cNvPr id="5" name="Picture 4" descr="Person using microscope">
            <a:extLst>
              <a:ext uri="{FF2B5EF4-FFF2-40B4-BE49-F238E27FC236}">
                <a16:creationId xmlns:a16="http://schemas.microsoft.com/office/drawing/2014/main" id="{CB55AD6B-E2A8-0CA6-F3A3-9EF50D54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96" y="2249905"/>
            <a:ext cx="6218704" cy="30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3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3F22-13A0-21FF-3332-195800C7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methods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EF9C-BF64-5FAD-8637-FE6DE4725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Insertion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Bubble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Radix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77B64-12F7-220E-D1F0-793DC8A4ED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Pigeonhole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Bitronic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</a:t>
            </a:r>
          </a:p>
        </p:txBody>
      </p:sp>
    </p:spTree>
    <p:extLst>
      <p:ext uri="{BB962C8B-B14F-4D97-AF65-F5344CB8AC3E}">
        <p14:creationId xmlns:p14="http://schemas.microsoft.com/office/powerpoint/2010/main" val="34473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38BF-88F2-00F5-2833-105E1F00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dive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63BA-CD6C-4785-3364-4F14343A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Merge Sort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Insertion Sort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Bubble Sort</a:t>
            </a:r>
          </a:p>
        </p:txBody>
      </p:sp>
      <p:pic>
        <p:nvPicPr>
          <p:cNvPr id="5" name="Picture 4" descr="Underwater bubbles and sunlight">
            <a:extLst>
              <a:ext uri="{FF2B5EF4-FFF2-40B4-BE49-F238E27FC236}">
                <a16:creationId xmlns:a16="http://schemas.microsoft.com/office/drawing/2014/main" id="{74E78BA9-45FC-11FF-A48B-C841828D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44" y="2252866"/>
            <a:ext cx="6909388" cy="46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376-4C92-2452-0E75-AB105206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E88D-42A5-2E09-F891-3D745C92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326380" cy="3593592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Breaks array into smaller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Compares two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Combines smaller arrays back to original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Complexity: Worst Case O(n log 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Space Complexity: O(n)</a:t>
            </a:r>
          </a:p>
        </p:txBody>
      </p:sp>
      <p:pic>
        <p:nvPicPr>
          <p:cNvPr id="5" name="Picture 4" descr="Two arrows forming one">
            <a:extLst>
              <a:ext uri="{FF2B5EF4-FFF2-40B4-BE49-F238E27FC236}">
                <a16:creationId xmlns:a16="http://schemas.microsoft.com/office/drawing/2014/main" id="{9D87E668-0F3C-1E40-768E-3886FB32A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370220"/>
            <a:ext cx="5189621" cy="38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0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27C-F474-7A10-BCA1-C43D1F51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EF19-A651-D9B6-8EC6-CD6E72799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875196" cy="3593592"/>
          </a:xfrm>
        </p:spPr>
        <p:txBody>
          <a:bodyPr/>
          <a:lstStyle/>
          <a:p>
            <a:r>
              <a:rPr lang="en-US" dirty="0"/>
              <a:t>Results:</a:t>
            </a:r>
          </a:p>
          <a:p>
            <a:r>
              <a:rPr lang="en-US" dirty="0"/>
              <a:t># of operations 133,616</a:t>
            </a:r>
          </a:p>
          <a:p>
            <a:r>
              <a:rPr lang="en-US" dirty="0"/>
              <a:t>Average time 1603 microseconds</a:t>
            </a:r>
          </a:p>
        </p:txBody>
      </p:sp>
      <p:pic>
        <p:nvPicPr>
          <p:cNvPr id="5" name="Picture 4" descr="A white electrical box with wires">
            <a:extLst>
              <a:ext uri="{FF2B5EF4-FFF2-40B4-BE49-F238E27FC236}">
                <a16:creationId xmlns:a16="http://schemas.microsoft.com/office/drawing/2014/main" id="{656AE7BB-E194-174F-C48A-9EE31CA9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05" y="2261935"/>
            <a:ext cx="5927558" cy="44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500C-F29B-15D9-03C2-6768DFB7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E2B7-B80F-BC1C-4303-99531B347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869180" cy="359359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Keeps everything in same array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Compares two adjacent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Compares with element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Complexity: Worst Case 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Space Complexity: O(1)</a:t>
            </a:r>
          </a:p>
        </p:txBody>
      </p:sp>
      <p:pic>
        <p:nvPicPr>
          <p:cNvPr id="5" name="Picture 4" descr="A digital balance scale using circles">
            <a:extLst>
              <a:ext uri="{FF2B5EF4-FFF2-40B4-BE49-F238E27FC236}">
                <a16:creationId xmlns:a16="http://schemas.microsoft.com/office/drawing/2014/main" id="{6379619A-243F-94F9-EC7D-DD53DA7B2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05" y="2440288"/>
            <a:ext cx="6431195" cy="38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653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305</Words>
  <Application>Microsoft Office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Franklin Gothic Demi Cond</vt:lpstr>
      <vt:lpstr>Franklin Gothic Medium</vt:lpstr>
      <vt:lpstr>Wingdings</vt:lpstr>
      <vt:lpstr>JuxtaposeVTI</vt:lpstr>
      <vt:lpstr>Sorting Algorithms</vt:lpstr>
      <vt:lpstr>What is a sorting algorithm?</vt:lpstr>
      <vt:lpstr>Why use sorting?</vt:lpstr>
      <vt:lpstr>Testing procedures</vt:lpstr>
      <vt:lpstr>Sorting methods tested</vt:lpstr>
      <vt:lpstr>Deeper dive</vt:lpstr>
      <vt:lpstr>Merge sort</vt:lpstr>
      <vt:lpstr>Merge sort cont</vt:lpstr>
      <vt:lpstr>Insertion sort</vt:lpstr>
      <vt:lpstr>Insertion sort cont</vt:lpstr>
      <vt:lpstr>Bubble sort</vt:lpstr>
      <vt:lpstr>Bubble sort cont</vt:lpstr>
      <vt:lpstr>Results</vt:lpstr>
      <vt:lpstr>Next steps</vt:lpstr>
      <vt:lpstr>Concluding thoughts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Algorithms</dc:title>
  <dc:creator>Ken Stearns</dc:creator>
  <cp:lastModifiedBy>Ken Stearns</cp:lastModifiedBy>
  <cp:revision>2</cp:revision>
  <dcterms:created xsi:type="dcterms:W3CDTF">2023-12-09T00:37:12Z</dcterms:created>
  <dcterms:modified xsi:type="dcterms:W3CDTF">2023-12-09T01:56:46Z</dcterms:modified>
</cp:coreProperties>
</file>